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7DCB6-6AA4-45BF-B86F-00267C5F533F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C0C99-196B-4DCA-A73A-474F70CE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5DCA6-0EA5-4453-8D3A-68B2567BBD54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9D7B-7070-419A-AF88-6301AF615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77AF-0B2B-4E7E-BDE4-756203556DC3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D3DF-3228-457E-AE38-971BC1EC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D5CC-8EF2-4E87-BE87-BD49CA4D4900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9260-8420-4CFE-B5B4-84AADF0E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BC36D-8C14-4B2A-8F91-C8F77EE7997C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0BBC4-9838-4A11-9299-F6D1EC11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C848-13A8-4CC5-91B7-46ACF4788A8C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047-4A93-418D-BC12-7C326D98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38A6B-6E96-4ED6-9453-5E6E72689B93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CA14C-824B-45EE-A46F-5D02E148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BF43-1669-4207-93C4-FD86388FB409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DB46-E37E-4BE7-AC38-89520231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85BE0-2327-45FC-95BB-9173BDB7E74A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16935-7F90-4BA7-89B7-5525ED4F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117E4-3D4E-4B78-8C3D-A7D4B51394BC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BA8EEE-648B-4212-BC77-102F68618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BE8205-851A-44B0-926F-66F13B389847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E5B99-4861-4C0C-8D8D-A0C2E79C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01AF03-F30E-4800-8D4A-31ED45A03646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D183F6-41B9-4B65-9591-00B5352F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08" r:id="rId4"/>
    <p:sldLayoutId id="2147483714" r:id="rId5"/>
    <p:sldLayoutId id="2147483709" r:id="rId6"/>
    <p:sldLayoutId id="2147483715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Lecture </a:t>
            </a:r>
            <a:r>
              <a:rPr lang="en-US" dirty="0" smtClean="0"/>
              <a:t>13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BandPass</a:t>
            </a:r>
            <a:r>
              <a:rPr lang="en-US" dirty="0" smtClean="0"/>
              <a:t> &amp; </a:t>
            </a:r>
            <a:r>
              <a:rPr lang="en-US" dirty="0" err="1" smtClean="0"/>
              <a:t>BandStop</a:t>
            </a:r>
            <a:r>
              <a:rPr lang="en-US" dirty="0" smtClean="0"/>
              <a:t> filters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524000"/>
            <a:ext cx="5434012" cy="45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BandStop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362200"/>
            <a:ext cx="14521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38862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BandPass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572000"/>
            <a:ext cx="14144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Bandpass</a:t>
            </a:r>
            <a:r>
              <a:rPr lang="en-US" sz="2400" b="1" dirty="0" smtClean="0"/>
              <a:t> Filters Using </a:t>
            </a:r>
            <a:r>
              <a:rPr lang="en-US" sz="2400" b="1" dirty="0" err="1" smtClean="0"/>
              <a:t>Capacitively</a:t>
            </a:r>
            <a:r>
              <a:rPr lang="en-US" sz="2400" b="1" dirty="0" smtClean="0"/>
              <a:t> Coupled Series Resonators</a:t>
            </a:r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69627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Bandpass</a:t>
            </a:r>
            <a:r>
              <a:rPr lang="en-US" sz="2000" b="1" dirty="0" smtClean="0"/>
              <a:t> Filters Using </a:t>
            </a:r>
            <a:r>
              <a:rPr lang="en-US" sz="2000" b="1" dirty="0" err="1" smtClean="0"/>
              <a:t>Capacitively</a:t>
            </a:r>
            <a:r>
              <a:rPr lang="en-US" sz="2000" b="1" dirty="0" smtClean="0"/>
              <a:t> Coupled Series </a:t>
            </a:r>
            <a:r>
              <a:rPr lang="en-US" sz="2000" b="1" dirty="0" smtClean="0"/>
              <a:t>Resonators II</a:t>
            </a:r>
            <a:endParaRPr lang="en-US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76400"/>
            <a:ext cx="1638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209800"/>
            <a:ext cx="14763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048000"/>
            <a:ext cx="3714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71600" y="1752600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  <a:latin typeface="+mj-lt"/>
              </a:rPr>
              <a:t>Stub length equal </a:t>
            </a:r>
            <a:r>
              <a:rPr lang="el-GR" i="1" u="sng" dirty="0" smtClean="0">
                <a:solidFill>
                  <a:srgbClr val="FF0000"/>
                </a:solidFill>
                <a:latin typeface="+mj-lt"/>
              </a:rPr>
              <a:t>λ</a:t>
            </a:r>
            <a:r>
              <a:rPr lang="en-US" i="1" u="sng" dirty="0" smtClean="0">
                <a:solidFill>
                  <a:srgbClr val="FF0000"/>
                </a:solidFill>
                <a:latin typeface="+mj-lt"/>
              </a:rPr>
              <a:t>/2</a:t>
            </a:r>
            <a:endParaRPr lang="en-US" i="1" u="sng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Bandpass</a:t>
            </a:r>
            <a:r>
              <a:rPr lang="en-US" sz="2000" b="1" dirty="0" smtClean="0"/>
              <a:t> Filters Using </a:t>
            </a:r>
            <a:r>
              <a:rPr lang="en-US" sz="2000" b="1" dirty="0" err="1" smtClean="0"/>
              <a:t>Capacitively</a:t>
            </a:r>
            <a:r>
              <a:rPr lang="en-US" sz="2000" b="1" dirty="0" smtClean="0"/>
              <a:t> Coupled Shunt Resonators</a:t>
            </a: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05000"/>
            <a:ext cx="50482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1371600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  <a:latin typeface="+mj-lt"/>
              </a:rPr>
              <a:t>Stub length equal </a:t>
            </a:r>
            <a:r>
              <a:rPr lang="el-GR" i="1" u="sng" dirty="0" smtClean="0">
                <a:solidFill>
                  <a:srgbClr val="FF0000"/>
                </a:solidFill>
                <a:latin typeface="+mj-lt"/>
              </a:rPr>
              <a:t>λ</a:t>
            </a:r>
            <a:r>
              <a:rPr lang="en-US" i="1" u="sng" dirty="0" smtClean="0">
                <a:solidFill>
                  <a:srgbClr val="FF0000"/>
                </a:solidFill>
                <a:latin typeface="+mj-lt"/>
              </a:rPr>
              <a:t>/4</a:t>
            </a:r>
            <a:endParaRPr lang="en-US" i="1" u="sng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038600"/>
            <a:ext cx="2362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191000"/>
            <a:ext cx="3143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Filter </a:t>
            </a:r>
            <a:r>
              <a:rPr lang="en-US" sz="2400" b="1" dirty="0" smtClean="0"/>
              <a:t>Implementation </a:t>
            </a:r>
          </a:p>
          <a:p>
            <a:pPr eaLnBrk="1" hangingPunct="1"/>
            <a:endParaRPr lang="en-US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0"/>
            <a:ext cx="7499350" cy="1143000"/>
          </a:xfrm>
        </p:spPr>
        <p:txBody>
          <a:bodyPr/>
          <a:lstStyle/>
          <a:p>
            <a:r>
              <a:rPr lang="en-US" dirty="0" smtClean="0"/>
              <a:t>Filter Implementation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371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Richards’ Transformation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905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514600"/>
            <a:ext cx="2838451" cy="48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14600"/>
            <a:ext cx="219403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124200"/>
            <a:ext cx="2171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19200" y="3200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 resonance frequency </a:t>
            </a:r>
            <a:endParaRPr lang="en-US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962400" y="32766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3124200"/>
            <a:ext cx="99785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>
            <a:off x="7086600" y="3200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038600"/>
            <a:ext cx="424072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499350" cy="1143000"/>
          </a:xfrm>
        </p:spPr>
        <p:txBody>
          <a:bodyPr/>
          <a:lstStyle/>
          <a:p>
            <a:r>
              <a:rPr lang="en-US" b="1" dirty="0" smtClean="0"/>
              <a:t>Kuroda’s Identities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990600"/>
            <a:ext cx="78534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 </a:t>
            </a:r>
            <a:r>
              <a:rPr lang="en-US" dirty="0" smtClean="0"/>
              <a:t>Physically separate transmission line stubs</a:t>
            </a:r>
          </a:p>
          <a:p>
            <a:r>
              <a:rPr lang="en-US" dirty="0" smtClean="0"/>
              <a:t>* </a:t>
            </a:r>
            <a:r>
              <a:rPr lang="en-US" dirty="0" smtClean="0"/>
              <a:t>Transform series stubs into shunt stubs, or vice versa</a:t>
            </a:r>
          </a:p>
          <a:p>
            <a:r>
              <a:rPr lang="en-US" dirty="0" smtClean="0"/>
              <a:t>*Change </a:t>
            </a:r>
            <a:r>
              <a:rPr lang="en-US" dirty="0" smtClean="0"/>
              <a:t>impractical characteristic impedances into more realizable values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38350"/>
            <a:ext cx="50101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Kuroda identities , cont.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460966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0"/>
            <a:ext cx="749935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 8.5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990600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Design a low-pass filter for fabrication using </a:t>
            </a:r>
            <a:r>
              <a:rPr lang="en-US" dirty="0" err="1" smtClean="0"/>
              <a:t>microstrip</a:t>
            </a:r>
            <a:r>
              <a:rPr lang="en-US" dirty="0" smtClean="0"/>
              <a:t> lines. The </a:t>
            </a:r>
            <a:r>
              <a:rPr lang="en-US" dirty="0" smtClean="0"/>
              <a:t>specifications include </a:t>
            </a:r>
            <a:r>
              <a:rPr lang="en-US" dirty="0" smtClean="0"/>
              <a:t>a cutoff frequency of 4 GHz, an impedance of </a:t>
            </a:r>
            <a:r>
              <a:rPr lang="en-US" dirty="0" smtClean="0"/>
              <a:t>50 ohm  </a:t>
            </a:r>
            <a:r>
              <a:rPr lang="en-US" dirty="0" smtClean="0"/>
              <a:t>, and a </a:t>
            </a:r>
            <a:r>
              <a:rPr lang="en-US" dirty="0" smtClean="0"/>
              <a:t>third-order 3 </a:t>
            </a:r>
            <a:r>
              <a:rPr lang="en-US" dirty="0" smtClean="0"/>
              <a:t>dB equal-ripple </a:t>
            </a:r>
            <a:r>
              <a:rPr lang="en-US" dirty="0" err="1" smtClean="0"/>
              <a:t>passband</a:t>
            </a:r>
            <a:r>
              <a:rPr lang="en-US" dirty="0" smtClean="0"/>
              <a:t> response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14382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990725"/>
            <a:ext cx="42576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3733800" y="22860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8.5 cont.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05000"/>
            <a:ext cx="39433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2070100" cy="14779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Impedance and Admittance Inverters</a:t>
            </a:r>
            <a:endParaRPr lang="en-US" sz="2000" dirty="0"/>
          </a:p>
        </p:txBody>
      </p:sp>
      <p:pic>
        <p:nvPicPr>
          <p:cNvPr id="3" name="Рисунок 2" descr="J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81000"/>
            <a:ext cx="4972050" cy="6286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Stepped impedance design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23414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00200"/>
            <a:ext cx="21189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514600"/>
            <a:ext cx="52959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</TotalTime>
  <Words>136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Microwave Devices E511</vt:lpstr>
      <vt:lpstr>Agenda </vt:lpstr>
      <vt:lpstr>Filter Implementation </vt:lpstr>
      <vt:lpstr>Kuroda’s Identities</vt:lpstr>
      <vt:lpstr>Kuroda identities , cont.</vt:lpstr>
      <vt:lpstr>Example 8.5</vt:lpstr>
      <vt:lpstr>Example 8.5 cont.</vt:lpstr>
      <vt:lpstr>Impedance and Admittance Inverters</vt:lpstr>
      <vt:lpstr>Stepped impedance design</vt:lpstr>
      <vt:lpstr>BandPass &amp; BandStop filters</vt:lpstr>
      <vt:lpstr>Bandpass Filters Using Capacitively Coupled Series Resonators</vt:lpstr>
      <vt:lpstr>Bandpass Filters Using Capacitively Coupled Series Resonators II</vt:lpstr>
      <vt:lpstr>Bandpass Filters Using Capacitively Coupled Shunt Resonators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146</cp:revision>
  <dcterms:created xsi:type="dcterms:W3CDTF">2012-09-19T18:03:13Z</dcterms:created>
  <dcterms:modified xsi:type="dcterms:W3CDTF">2012-12-07T16:37:09Z</dcterms:modified>
</cp:coreProperties>
</file>